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8"/>
    <p:restoredTop sz="86432" autoAdjust="0"/>
  </p:normalViewPr>
  <p:slideViewPr>
    <p:cSldViewPr snapToGrid="0" snapToObjects="1">
      <p:cViewPr varScale="1">
        <p:scale>
          <a:sx n="131" d="100"/>
          <a:sy n="131" d="100"/>
        </p:scale>
        <p:origin x="8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DEEA4-E08F-0A4B-9631-1D85B7E2EE55}" type="datetimeFigureOut">
              <a:rPr lang="en-US" smtClean="0"/>
              <a:t>7/22/22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845BF-1327-F144-9D05-B26E3691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1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b="1" dirty="0"/>
              <a:t>Денежно-кредитная политика</a:t>
            </a:r>
            <a:r>
              <a:rPr lang="ru-RU" b="1" dirty="0"/>
              <a:t> и ключевая ставка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845BF-1327-F144-9D05-B26E36918A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98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в 2014 году совпали сразу несколько факторов: котировки нефти рухнули, против страны ввели первые международные санкции, а банковская система оказалась в кризисе. Цены начали расти, курс рубля – падать, а люди – забирать деньги с депозитов. Тогда Банк России повысил ключевую ставку не только, чтобы сдержать инфляцию, но и чтобы остановить бегство вкладчиков и поддержать финансовую систему.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начале 2022 года из-за введения новых, еще более масштабных иностранных санкций Банк России был вынужден резко поднять ключевую ставку (с 9,5 до 20% годовых), чтобы избежать неконтролируемого роста цен. Но также для того, чтобы не допустить обвала курса рубля, удержать вкладчиков в банках и сохранить финансовую стабильность.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845BF-1327-F144-9D05-B26E36918A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77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Подводим итоги</a:t>
            </a:r>
            <a:endParaRPr lang="en-US" b="1" dirty="0"/>
          </a:p>
          <a:p>
            <a:endParaRPr lang="ru-RU" b="1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Денежно-кредитная политика – это политика государства, направленная на ценовую стабильность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России цель денежно-кредитной политики – таргетирование инфляции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Банк России влияет на инфляцию с помощью ключевой ставки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Банк России устанавливает такую ключевую ставку, чтобы и инфляция удерживалась вблизи 4%, и экономика работала.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845BF-1327-F144-9D05-B26E36918A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8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Что такое денежно-кредитная политика?</a:t>
            </a:r>
          </a:p>
          <a:p>
            <a:endParaRPr lang="ru-RU" dirty="0"/>
          </a:p>
          <a:p>
            <a:r>
              <a:rPr lang="ru-RU"/>
              <a:t>Денежно‐кредитная политика — это часть государственной</a:t>
            </a:r>
            <a:r>
              <a:rPr lang="ru-RU" baseline="0"/>
              <a:t> </a:t>
            </a:r>
            <a:r>
              <a:rPr lang="ru-RU"/>
              <a:t>экономической</a:t>
            </a:r>
            <a:r>
              <a:rPr lang="ru-RU" baseline="0"/>
              <a:t> </a:t>
            </a:r>
            <a:r>
              <a:rPr lang="ru-RU"/>
              <a:t>политики, направленной</a:t>
            </a:r>
            <a:r>
              <a:rPr lang="ru-RU" baseline="0"/>
              <a:t> н</a:t>
            </a:r>
            <a:r>
              <a:rPr lang="ru-RU"/>
              <a:t>а повышение благосостояния российских граждан. Ее цель — поддержание</a:t>
            </a:r>
            <a:r>
              <a:rPr lang="ru-RU" baseline="0"/>
              <a:t> стабильно низкой инфляции. </a:t>
            </a:r>
            <a:r>
              <a:rPr lang="ru-RU"/>
              <a:t>В зависимости от экономической</a:t>
            </a:r>
            <a:r>
              <a:rPr lang="ru-RU" baseline="0"/>
              <a:t> </a:t>
            </a:r>
            <a:r>
              <a:rPr lang="ru-RU"/>
              <a:t>ситуации государство может проводить разную денежно-кредитную политику.</a:t>
            </a:r>
            <a:r>
              <a:rPr lang="ru-RU" baseline="0"/>
              <a:t> </a:t>
            </a:r>
            <a:r>
              <a:rPr lang="ru-RU"/>
              <a:t>Самый тонкий и в то же время эффективный способ влияния государства на экономику — это ключевая ставка, которую устанавливает центральный банк страны.</a:t>
            </a:r>
            <a:endParaRPr lang="en-US"/>
          </a:p>
          <a:p>
            <a:endParaRPr lang="ru-RU"/>
          </a:p>
          <a:p>
            <a:r>
              <a:rPr lang="ru-RU"/>
              <a:t>Вместо термина «денежно-кредитная политика» специалисты иногда используют термин «монетарная политика», например в научных публикациях. По сути, это синонимы. 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845BF-1327-F144-9D05-B26E36918A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1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b="1" dirty="0"/>
              <a:t>ежим </a:t>
            </a:r>
            <a:r>
              <a:rPr lang="ru-RU" b="1" dirty="0" err="1"/>
              <a:t>таргетирования</a:t>
            </a:r>
            <a:r>
              <a:rPr lang="ru-RU" b="1" dirty="0"/>
              <a:t> инфляции</a:t>
            </a:r>
          </a:p>
          <a:p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России за денежно-кредитную политику государства отвечает центральный банк. Он объявил основной целью денежно-кредитной политики определенный темп роста цен. Такая политика называется таргетированием инфляции (от англ.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«цель»).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Банк России поставил себе задачу поддерживать инфляцию вблизи целевого уровня 4% в год. Когда цены растут медленно, а главное — предсказуемо, компании могут строить планы на несколько лет вперед и делать долгосрочные инвестиции в развитие своего производства. А люди — откладывать деньги на будущее и не бояться, что они обесценятся. Именно предсказуемость цен создает возможности для долгосрочного планирования. А это в свою очередь способствует экономическому росту страны.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4% выбран не случайно. Такая инфляция оптимальна для нашей страны, чтобы экономика развивалась.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845BF-1327-F144-9D05-B26E36918A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ru-RU" b="1" dirty="0"/>
              <a:t>Что такое ключевая ставка?</a:t>
            </a:r>
          </a:p>
          <a:p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Ключевая ставка — это процент, под который центральный банк выдает краткосрочные кредиты коммерческим банкам и принимает от них деньги на краткосрочные депозиты.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помощью ключевой ставки Банк России может влиять на инфляцию. К примеру, когда регулятор поднимает ключевую ставку, деньги в экономике становятся дороже. Это значит, что вслед за ней повышаются ставки по кредитам и депозитам. Люди и компании в такой ситуации менее охотно берут кредиты, а значит, меньше тратят на покупки и меньше инвестируют. При этом высокие ставки по депозитам мотивируют их больше сберегать. В результате снижается спрос на товары и услуги, продавцам сложнее повышать цены, даже когда издержки растут и, как следствие, замедляется инфляция.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наоборот, при снижении ключевой ставки деньги становятся дешевле, снижаются ставки по кредитам и депозитам. Люди и компании не откладывают покупки на будущее, больше тратят, инвестируют, берут кредиты. Это приводит к росту спроса на товары и услуги, повышению цен и увеличению инфляции.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845BF-1327-F144-9D05-B26E36918A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9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Кто может получить кредит по ключевой ставке? </a:t>
            </a:r>
          </a:p>
          <a:p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Центральный банк не оказывает услуги населению и кредитует только коммерческие банки, поэтому его называют банком банков. Кредитная ставка коммерческих банков обычно выше, чем ключевая.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Ведь банки закладывают в стоимость кредитов все свои издержки и возможные риски. Им нужно содержать офисы и штат сотрудников, учитывать риски потерь из-за того, что кто-то из заемщиков не вернет кредит. При этом в любом случае банки должны будут выплатить деньги вкладчикам.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845BF-1327-F144-9D05-B26E36918A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24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457200" rtl="0" eaLnBrk="1" latinLnBrk="0" hangingPunct="1"/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Ключевая ставка влияет: </a:t>
            </a: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algn="l" defTabSz="457200" rtl="0" eaLnBrk="1" latinLnBrk="0" hangingPunct="1"/>
            <a:endParaRPr lang="ru-RU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проценты по кредитам и вкладам;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цены товаров и услуг.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в декабре 2014 года Банк России увеличил ставку с 10,5% сразу до 17% годовых. Это привело к резкому повышению ставок по кредитам и вкладам. В марте 2015 года инфляция перестала расти, а к маю 2017 года снизилась до целевых 4%.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2022 году введение новых международных санкций потребовало еще более резкого повышения ключевой ставки: с 9,5 до 20% годовых. Это поддержало финансовую стабильность и предотвратило неконтролируемый рост цен. Это поддержало финансовую стабильность и предотвратило неконтролируемый рост цен. По прогнозу Банка России, в 2024 году инфляция вернется к 4%.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845BF-1327-F144-9D05-B26E36918A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9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бы не сделать ключевую ставку 1%? </a:t>
            </a:r>
            <a:endParaRPr lang="ru-RU" b="1" dirty="0"/>
          </a:p>
          <a:p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Кажется, что если ключевую ставку сделать низкой, то сразу вырастет уровень жизни, увеличится производство, товаров станет больше и страну ждет экономический расцвет.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опыт разных стран показывает, что если переборщить со снижением ключевой ставки, то деньги могут стать слишком дешевыми и инфляция начнет расти быстрее, чем развивается производство.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Экономика просто не сможет переварить излишки денег, производство товаров и услуг не поспеет за спросом на них. Например, нельзя в одночасье с нуля наладить выпуск телефонов. Чтобы конкурировать с ведущими мировыми компаниями, необходимо разработать понятное и удобное программное обеспечение, создать красивый дизайн, наладить поставки комплектующих. Такая большая комплексная работа потребует времени.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Дешевые деньги увеличивают спрос быстрее, чем к нему успевает подтянуться предложение. Это приводит только к росту цен. Урон для экономики и для каждого отдельного человека будет намного больше, чем выгода от дешевого кредита. Ключевая ставка служит плотиной, которая сдерживает лишний спрос и инфляцию.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845BF-1327-F144-9D05-B26E36918A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Как Банк России решает, что пора менять ставку? </a:t>
            </a:r>
          </a:p>
          <a:p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Банк России постоянно оценивает ситуацию в экономике, следит за изменением цен. Регулятор анализирует множество факторов и использует математические модели, чтобы спрогнозировать, какой будет экономическая ситуация и инфляция.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845BF-1327-F144-9D05-B26E36918A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60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прогноз говорит об отклонении инфляции от цели в будущем, Банк России обычно принимает решение об изменении ключевой ставки. Специалисты каждый раз делают расчет: какой должна быть ключевая ставка, чтобы и инфляция оставалась у цели 4%, и экономика работала. При этом центральный банк никогда не будет добиваться этой цели любой ценой. Он работает над тем, чтобы в стране были хорошие условия для роста производства, а на финансовом рынке была стабильность.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845BF-1327-F144-9D05-B26E36918A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0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4742-0E9A-7B40-8282-4B71C18574AE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2F88-B325-2A4D-A4AD-C487E289A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4742-0E9A-7B40-8282-4B71C18574AE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2F88-B325-2A4D-A4AD-C487E289A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6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4742-0E9A-7B40-8282-4B71C18574AE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2F88-B325-2A4D-A4AD-C487E289A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36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4742-0E9A-7B40-8282-4B71C18574AE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2F88-B325-2A4D-A4AD-C487E289A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4742-0E9A-7B40-8282-4B71C18574AE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2F88-B325-2A4D-A4AD-C487E289A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7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4742-0E9A-7B40-8282-4B71C18574AE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2F88-B325-2A4D-A4AD-C487E289A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4742-0E9A-7B40-8282-4B71C18574AE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2F88-B325-2A4D-A4AD-C487E289A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78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4742-0E9A-7B40-8282-4B71C18574AE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2F88-B325-2A4D-A4AD-C487E289A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9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4742-0E9A-7B40-8282-4B71C18574AE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2F88-B325-2A4D-A4AD-C487E289A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0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4742-0E9A-7B40-8282-4B71C18574AE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2F88-B325-2A4D-A4AD-C487E289A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4742-0E9A-7B40-8282-4B71C18574AE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2F88-B325-2A4D-A4AD-C487E289A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9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D4742-0E9A-7B40-8282-4B71C18574AE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2F88-B325-2A4D-A4AD-C487E289A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9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0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2935AD-1506-0CF2-7C08-C2D24C2C89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4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FA0BEE-780C-EB71-E000-ACAA35096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9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6840AF-2677-75E9-DA0E-6F40ABBFC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0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F5A0BF-E433-3B44-806F-557D86075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9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9D4308-D3D8-33A4-4E79-AA0F4BB43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5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0F597C-E2FC-AAB8-6693-601757278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BFBA28-8B46-4443-F12A-76CA15D7B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6EDD9-8DED-96B2-85A8-522546338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7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73C58C-E1E3-551F-F233-D1BF539E4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4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715198-A1D5-CC86-0F86-EAB01BB17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53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1092</Words>
  <Application>Microsoft Macintosh PowerPoint</Application>
  <PresentationFormat>Широкоэкранный</PresentationFormat>
  <Paragraphs>63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Microsoft Office User</cp:lastModifiedBy>
  <cp:revision>41</cp:revision>
  <dcterms:created xsi:type="dcterms:W3CDTF">2017-09-21T14:49:21Z</dcterms:created>
  <dcterms:modified xsi:type="dcterms:W3CDTF">2022-07-22T11:45:18Z</dcterms:modified>
</cp:coreProperties>
</file>